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80" r:id="rId2"/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07" autoAdjust="0"/>
    <p:restoredTop sz="92718" autoAdjust="0"/>
  </p:normalViewPr>
  <p:slideViewPr>
    <p:cSldViewPr>
      <p:cViewPr>
        <p:scale>
          <a:sx n="100" d="100"/>
          <a:sy n="100" d="100"/>
        </p:scale>
        <p:origin x="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780607-2672-4278-B556-E16C0240E17E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6832AB-905D-4365-A239-3D58B3302F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196752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имени Аль-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Фараби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Высшая школа Экономики и Бизнеса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Кафедра «Финансы»</a:t>
            </a:r>
          </a:p>
        </p:txBody>
      </p:sp>
    </p:spTree>
    <p:extLst>
      <p:ext uri="{BB962C8B-B14F-4D97-AF65-F5344CB8AC3E}">
        <p14:creationId xmlns:p14="http://schemas.microsoft.com/office/powerpoint/2010/main" xmlns="" val="38044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1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298" y="548680"/>
            <a:ext cx="71532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497" y="6021288"/>
            <a:ext cx="4714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36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2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431" y="1340768"/>
            <a:ext cx="70389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90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76104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534" y="4262040"/>
            <a:ext cx="39528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93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009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80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9"/>
            <a:ext cx="6783982" cy="445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65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26" y="980728"/>
            <a:ext cx="850314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15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313" y="542925"/>
            <a:ext cx="71913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28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000875" cy="302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47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63" y="957263"/>
            <a:ext cx="71532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67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413" y="842963"/>
            <a:ext cx="71151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41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836" y="692696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90872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Лекция  </a:t>
            </a: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тему: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Бюджетная система и основы ее построения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Байжанова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Лаура</a:t>
            </a:r>
          </a:p>
          <a:p>
            <a:pPr algn="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Магистратура 2 курс</a:t>
            </a:r>
          </a:p>
        </p:txBody>
      </p:sp>
    </p:spTree>
    <p:extLst>
      <p:ext uri="{BB962C8B-B14F-4D97-AF65-F5344CB8AC3E}">
        <p14:creationId xmlns:p14="http://schemas.microsoft.com/office/powerpoint/2010/main" xmlns="" val="41990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57175"/>
            <a:ext cx="71151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53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2776"/>
            <a:ext cx="789097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67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88" y="620713"/>
            <a:ext cx="715803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53136"/>
            <a:ext cx="42576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63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66825"/>
            <a:ext cx="7000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2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3437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lum bright="-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5133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19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73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48680"/>
            <a:ext cx="707707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75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8000" contrast="-2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052736"/>
            <a:ext cx="707707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-2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988841"/>
            <a:ext cx="70008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20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57166"/>
            <a:ext cx="6072230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88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764704"/>
            <a:ext cx="68103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80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3" y="1844824"/>
            <a:ext cx="7305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619" y="764704"/>
            <a:ext cx="36480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533" y="1196752"/>
            <a:ext cx="54006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32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104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08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lum bright="-1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239669" cy="105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lum bright="-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325" y="1844824"/>
            <a:ext cx="6311305" cy="1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72930"/>
            <a:ext cx="6796418" cy="166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25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38</Words>
  <Application>Microsoft Office PowerPoint</Application>
  <PresentationFormat>Экран (4:3)</PresentationFormat>
  <Paragraphs>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25</cp:revision>
  <dcterms:created xsi:type="dcterms:W3CDTF">2013-10-13T16:43:57Z</dcterms:created>
  <dcterms:modified xsi:type="dcterms:W3CDTF">2013-10-13T18:37:36Z</dcterms:modified>
</cp:coreProperties>
</file>